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3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440" r:id="rId9"/>
    <p:sldId id="441" r:id="rId10"/>
    <p:sldId id="442" r:id="rId11"/>
    <p:sldId id="443" r:id="rId12"/>
    <p:sldId id="444" r:id="rId13"/>
    <p:sldId id="445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7" r:id="rId33"/>
    <p:sldId id="503" r:id="rId34"/>
    <p:sldId id="504" r:id="rId35"/>
    <p:sldId id="505" r:id="rId36"/>
    <p:sldId id="506" r:id="rId37"/>
    <p:sldId id="507" r:id="rId38"/>
    <p:sldId id="508" r:id="rId39"/>
    <p:sldId id="473" r:id="rId40"/>
    <p:sldId id="476" r:id="rId41"/>
    <p:sldId id="477" r:id="rId42"/>
    <p:sldId id="478" r:id="rId43"/>
    <p:sldId id="479" r:id="rId44"/>
    <p:sldId id="480" r:id="rId45"/>
    <p:sldId id="481" r:id="rId46"/>
    <p:sldId id="509" r:id="rId47"/>
    <p:sldId id="510" r:id="rId48"/>
    <p:sldId id="484" r:id="rId49"/>
    <p:sldId id="487" r:id="rId50"/>
    <p:sldId id="488" r:id="rId51"/>
    <p:sldId id="489" r:id="rId52"/>
    <p:sldId id="490" r:id="rId53"/>
    <p:sldId id="491" r:id="rId54"/>
    <p:sldId id="495" r:id="rId55"/>
    <p:sldId id="496" r:id="rId56"/>
    <p:sldId id="497" r:id="rId57"/>
    <p:sldId id="500" r:id="rId58"/>
    <p:sldId id="501" r:id="rId59"/>
    <p:sldId id="502" r:id="rId60"/>
    <p:sldId id="436" r:id="rId61"/>
    <p:sldId id="306" r:id="rId62"/>
  </p:sldIdLst>
  <p:sldSz cx="9144000" cy="5143500" type="screen16x9"/>
  <p:notesSz cx="6858000" cy="9144000"/>
  <p:embeddedFontLst>
    <p:embeddedFont>
      <p:font typeface="Arial Unicode MS" panose="020B0604020202020204" charset="-128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Roboto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57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7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1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4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04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216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8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18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0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90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2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2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5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17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496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424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98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6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9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0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51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54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47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38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46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08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72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19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33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60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6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19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67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34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281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7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654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16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48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28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899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75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557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609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77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16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327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99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1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2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5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7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82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809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435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38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73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89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90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2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04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15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619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4970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23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9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99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7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3491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603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7609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8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1942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44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1721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806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871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21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83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24956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6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3" y="1009926"/>
            <a:ext cx="35114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</a:t>
            </a:r>
            <a:r>
              <a:rPr lang="ru-RU" b="1" dirty="0"/>
              <a:t>идентично использовать </a:t>
            </a:r>
            <a:r>
              <a:rPr lang="ru-RU" dirty="0"/>
              <a:t>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88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6507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48574" y="10099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1601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799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32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125972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2526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6135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00550" y="1245311"/>
            <a:ext cx="2355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наследования / реализации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2177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UML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186734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Ответы на вопросы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Полиморфизм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2;p36"/>
          <p:cNvSpPr/>
          <p:nvPr/>
        </p:nvSpPr>
        <p:spPr>
          <a:xfrm>
            <a:off x="4641869" y="2868519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048685493"/>
              </p:ext>
            </p:extLst>
          </p:nvPr>
        </p:nvGraphicFramePr>
        <p:xfrm>
          <a:off x="952500" y="1544194"/>
          <a:ext cx="7239000" cy="1096869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ООП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основными принципами ООП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Увидеть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принципы ООП реализуются на практике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1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0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5914</TotalTime>
  <Words>2329</Words>
  <Application>Microsoft Office PowerPoint</Application>
  <PresentationFormat>Экран (16:9)</PresentationFormat>
  <Paragraphs>553</Paragraphs>
  <Slides>61</Slides>
  <Notes>61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1" baseType="lpstr">
      <vt:lpstr>Arial</vt:lpstr>
      <vt:lpstr>Courier New</vt:lpstr>
      <vt:lpstr>Arial Unicode MS</vt:lpstr>
      <vt:lpstr>Avenir</vt:lpstr>
      <vt:lpstr>HeliosExtC</vt:lpstr>
      <vt:lpstr>Calibri</vt:lpstr>
      <vt:lpstr>Consolas</vt:lpstr>
      <vt:lpstr>Segoe UI</vt:lpstr>
      <vt:lpstr>Roboto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Некоторые нюансы наследования</vt:lpstr>
      <vt:lpstr>Ключевое слово base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Для любителей видеоигр</vt:lpstr>
      <vt:lpstr>Вопросы, на которые отвечает полиморфизм</vt:lpstr>
      <vt:lpstr>UML (бонус)</vt:lpstr>
      <vt:lpstr>Что такое UML</vt:lpstr>
      <vt:lpstr>Элементы диаграмм</vt:lpstr>
      <vt:lpstr>Ответы на вопросы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581</cp:revision>
  <dcterms:modified xsi:type="dcterms:W3CDTF">2025-07-18T15:06:48Z</dcterms:modified>
</cp:coreProperties>
</file>